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17"/>
  </p:notesMasterIdLst>
  <p:sldIdLst>
    <p:sldId id="256" r:id="rId2"/>
    <p:sldId id="263" r:id="rId3"/>
    <p:sldId id="259" r:id="rId4"/>
    <p:sldId id="260" r:id="rId5"/>
    <p:sldId id="261" r:id="rId6"/>
    <p:sldId id="262" r:id="rId7"/>
    <p:sldId id="257" r:id="rId8"/>
    <p:sldId id="258" r:id="rId9"/>
    <p:sldId id="266" r:id="rId10"/>
    <p:sldId id="264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0AB4A61-6739-3F40-AA1A-282BBEE20200}">
          <p14:sldIdLst>
            <p14:sldId id="256"/>
            <p14:sldId id="263"/>
            <p14:sldId id="259"/>
            <p14:sldId id="260"/>
            <p14:sldId id="261"/>
            <p14:sldId id="262"/>
            <p14:sldId id="257"/>
            <p14:sldId id="258"/>
            <p14:sldId id="266"/>
            <p14:sldId id="264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4"/>
    <p:restoredTop sz="50000"/>
  </p:normalViewPr>
  <p:slideViewPr>
    <p:cSldViewPr snapToGrid="0" snapToObjects="1">
      <p:cViewPr varScale="1">
        <p:scale>
          <a:sx n="72" d="100"/>
          <a:sy n="72" d="100"/>
        </p:scale>
        <p:origin x="3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8E1E9-F9D6-294A-B20D-94A65315F480}" type="datetimeFigureOut">
              <a:rPr lang="ru-RU" smtClean="0"/>
              <a:t>24.11.15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A6CF8-78A7-2D46-AB1D-DEB851E0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6CF8-78A7-2D46-AB1D-DEB851E0BC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6CF8-78A7-2D46-AB1D-DEB851E0BCF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769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6CF8-78A7-2D46-AB1D-DEB851E0BCF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710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6CF8-78A7-2D46-AB1D-DEB851E0BCF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28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6CF8-78A7-2D46-AB1D-DEB851E0BCF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1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6CF8-78A7-2D46-AB1D-DEB851E0BCF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710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6CF8-78A7-2D46-AB1D-DEB851E0BCF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8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6CF8-78A7-2D46-AB1D-DEB851E0BC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234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6CF8-78A7-2D46-AB1D-DEB851E0BCF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06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6CF8-78A7-2D46-AB1D-DEB851E0BCF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726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6CF8-78A7-2D46-AB1D-DEB851E0BCF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419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6CF8-78A7-2D46-AB1D-DEB851E0BCF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335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6CF8-78A7-2D46-AB1D-DEB851E0BCF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322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6CF8-78A7-2D46-AB1D-DEB851E0BCF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46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243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5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7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4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36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75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73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9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9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6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923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65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92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tiff"/><Relationship Id="rId5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3.tiff"/><Relationship Id="rId5" Type="http://schemas.openxmlformats.org/officeDocument/2006/relationships/image" Target="../media/image24.tiff"/><Relationship Id="rId6" Type="http://schemas.openxmlformats.org/officeDocument/2006/relationships/image" Target="../media/image25.tiff"/><Relationship Id="rId7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7.tiff"/><Relationship Id="rId5" Type="http://schemas.openxmlformats.org/officeDocument/2006/relationships/image" Target="../media/image28.tiff"/><Relationship Id="rId6" Type="http://schemas.openxmlformats.org/officeDocument/2006/relationships/image" Target="../media/image29.tiff"/><Relationship Id="rId7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7" Type="http://schemas.openxmlformats.org/officeDocument/2006/relationships/image" Target="../media/image7.tiff"/><Relationship Id="rId8" Type="http://schemas.openxmlformats.org/officeDocument/2006/relationships/image" Target="../media/image8.png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5205" y="930205"/>
            <a:ext cx="6233365" cy="50336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Cocos2d-x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БОЛЬШЕ,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чем вы думали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sz="2200" b="1" dirty="0" err="1" smtClean="0">
                <a:solidFill>
                  <a:schemeClr val="bg1"/>
                </a:solidFill>
              </a:rPr>
              <a:t>Брайлян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</a:rPr>
              <a:t>Олег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/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en-US" sz="2000" dirty="0" err="1" smtClean="0">
                <a:solidFill>
                  <a:schemeClr val="bg1"/>
                </a:solidFill>
              </a:rPr>
              <a:t>www.linkedin.com</a:t>
            </a:r>
            <a:r>
              <a:rPr lang="en-US" sz="2000" dirty="0" smtClean="0">
                <a:solidFill>
                  <a:schemeClr val="bg1"/>
                </a:solidFill>
              </a:rPr>
              <a:t>/in/oleg-brailean-a4320968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23" y="304799"/>
            <a:ext cx="4197641" cy="582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867" y="4910679"/>
            <a:ext cx="10127800" cy="1507067"/>
          </a:xfrm>
        </p:spPr>
        <p:txBody>
          <a:bodyPr/>
          <a:lstStyle/>
          <a:p>
            <a:r>
              <a:rPr lang="ru-RU" dirty="0" smtClean="0"/>
              <a:t>Графика и анимация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66" y="4722811"/>
            <a:ext cx="1268331" cy="17606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75818" y="390261"/>
            <a:ext cx="9008533" cy="433334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12885" y="1236927"/>
            <a:ext cx="8500533" cy="32511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65286" y="1998926"/>
            <a:ext cx="3708400" cy="22537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oftware.intel.com/sites/default/files/m/e/e/8/2/b/29287-figur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93" y="2557727"/>
            <a:ext cx="1287115" cy="150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oftware.intel.com/sites/default/files/m/e/e/8/2/b/29287-figur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10" y="2506132"/>
            <a:ext cx="1287115" cy="150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software.intel.com/sites/default/files/m/e/e/8/2/b/29287-figur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583" y="2556933"/>
            <a:ext cx="1287115" cy="150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oftware.intel.com/sites/default/files/m/e/e/8/2/b/29287-figur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79" y="2463005"/>
            <a:ext cx="1287115" cy="150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12885" y="628928"/>
            <a:ext cx="89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Scene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65285" y="1441740"/>
            <a:ext cx="79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Layer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17685" y="2092868"/>
            <a:ext cx="81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Node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26809" y="3084260"/>
            <a:ext cx="89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Sprites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41514" y="3084260"/>
            <a:ext cx="89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Sprites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9" y="1663939"/>
            <a:ext cx="3488654" cy="390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9934654" cy="1507067"/>
          </a:xfrm>
        </p:spPr>
        <p:txBody>
          <a:bodyPr/>
          <a:lstStyle/>
          <a:p>
            <a:r>
              <a:rPr lang="ru-RU" dirty="0" smtClean="0"/>
              <a:t>РАСШИРЕНИЯ </a:t>
            </a:r>
            <a:r>
              <a:rPr lang="en-US" dirty="0" smtClean="0"/>
              <a:t>SDKBOX: </a:t>
            </a:r>
            <a:r>
              <a:rPr lang="ru-RU" dirty="0" smtClean="0"/>
              <a:t>УНИВЕРСАЛЬНЫЕ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577516"/>
            <a:ext cx="11202985" cy="4145295"/>
          </a:xfrm>
          <a:gradFill flip="none" rotWithShape="1"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66" y="4722811"/>
            <a:ext cx="1268331" cy="1760665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716" y="894569"/>
            <a:ext cx="1270000" cy="1270000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716" y="2938823"/>
            <a:ext cx="1270000" cy="127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09220" y="894569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In-App Purchase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09219" y="2802731"/>
            <a:ext cx="3308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Ratings &amp; Reviews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9934654" cy="1507067"/>
          </a:xfrm>
        </p:spPr>
        <p:txBody>
          <a:bodyPr/>
          <a:lstStyle/>
          <a:p>
            <a:r>
              <a:rPr lang="ru-RU" dirty="0" smtClean="0"/>
              <a:t>РАСШИРЕНИЯ </a:t>
            </a:r>
            <a:r>
              <a:rPr lang="en-US" dirty="0" smtClean="0"/>
              <a:t>SDKBOX: </a:t>
            </a:r>
            <a:r>
              <a:rPr lang="ru-RU" dirty="0" smtClean="0"/>
              <a:t>АНАЛИТИКА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577516"/>
            <a:ext cx="11202985" cy="4145295"/>
          </a:xfrm>
          <a:gradFill flip="none" rotWithShape="1"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66" y="4722811"/>
            <a:ext cx="1268331" cy="17606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05203" y="834246"/>
            <a:ext cx="2100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Valuepoint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5203" y="2726667"/>
            <a:ext cx="28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SOOMLA Grow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073" y="834246"/>
            <a:ext cx="1157268" cy="1154976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707" y="2580744"/>
            <a:ext cx="1270000" cy="12700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9509" y="834246"/>
            <a:ext cx="1154976" cy="1154976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026" y="2726667"/>
            <a:ext cx="1274459" cy="12744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1018" y="801384"/>
            <a:ext cx="3177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Google Analytics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1018" y="2693805"/>
            <a:ext cx="2717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Flurry Analytics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9934654" cy="1507067"/>
          </a:xfrm>
        </p:spPr>
        <p:txBody>
          <a:bodyPr/>
          <a:lstStyle/>
          <a:p>
            <a:r>
              <a:rPr lang="ru-RU" dirty="0" smtClean="0"/>
              <a:t>РАСШИРЕНИЯ </a:t>
            </a:r>
            <a:r>
              <a:rPr lang="en-US" dirty="0" smtClean="0"/>
              <a:t>SDKBOX: </a:t>
            </a:r>
            <a:r>
              <a:rPr lang="ru-RU" dirty="0" smtClean="0"/>
              <a:t>РЕКЛАМА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577516"/>
            <a:ext cx="11202985" cy="4145295"/>
          </a:xfrm>
          <a:gradFill flip="none" rotWithShape="1"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66" y="4722811"/>
            <a:ext cx="1268331" cy="17606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05203" y="834246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Chartboost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5203" y="2726667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AdColony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1018" y="801384"/>
            <a:ext cx="1973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Appodeal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1018" y="2693805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Vungle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43" y="960758"/>
            <a:ext cx="1130909" cy="1130909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343" y="2726667"/>
            <a:ext cx="1107396" cy="1107396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0235" y="801384"/>
            <a:ext cx="1314250" cy="1344916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0235" y="2902756"/>
            <a:ext cx="1314250" cy="6259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814730" y="4143406"/>
            <a:ext cx="1870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 другие</a:t>
            </a:r>
            <a:r>
              <a:rPr lang="is-IS" sz="2400" dirty="0" smtClean="0">
                <a:solidFill>
                  <a:schemeClr val="bg1"/>
                </a:solidFill>
              </a:rPr>
              <a:t>…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9934654" cy="1507067"/>
          </a:xfrm>
        </p:spPr>
        <p:txBody>
          <a:bodyPr/>
          <a:lstStyle/>
          <a:p>
            <a:r>
              <a:rPr lang="ru-RU" dirty="0" smtClean="0"/>
              <a:t>РАСШИРЕНИЯ </a:t>
            </a:r>
            <a:r>
              <a:rPr lang="en-US" dirty="0" smtClean="0"/>
              <a:t>SDKBOX: </a:t>
            </a:r>
            <a:r>
              <a:rPr lang="ru-RU" dirty="0" smtClean="0"/>
              <a:t>СОЦ. сети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577516"/>
            <a:ext cx="11202985" cy="4145295"/>
          </a:xfrm>
          <a:gradFill flip="none" rotWithShape="1"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66" y="4722811"/>
            <a:ext cx="1268331" cy="17606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44743" y="1039966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Facebook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207" y="1039966"/>
            <a:ext cx="1774540" cy="177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ru-RU" sz="2800" b="1" dirty="0" smtClean="0"/>
              <a:t>Поддержка </a:t>
            </a:r>
            <a:r>
              <a:rPr lang="en-US" sz="2800" b="1" dirty="0"/>
              <a:t>iOS9 3D </a:t>
            </a:r>
            <a:r>
              <a:rPr lang="en-US" sz="2800" b="1" dirty="0" smtClean="0"/>
              <a:t>Touch (3.10)</a:t>
            </a:r>
          </a:p>
          <a:p>
            <a:pPr>
              <a:buFont typeface="Wingdings" charset="2"/>
              <a:buChar char="Ø"/>
            </a:pPr>
            <a:r>
              <a:rPr lang="ru-RU" sz="2800" b="1" dirty="0"/>
              <a:t>Полноценная поддержка </a:t>
            </a:r>
            <a:r>
              <a:rPr lang="en-US" sz="2800" b="1" dirty="0" err="1"/>
              <a:t>tvOS</a:t>
            </a:r>
            <a:r>
              <a:rPr lang="en-US" sz="2800" b="1" dirty="0"/>
              <a:t> (3.x</a:t>
            </a:r>
            <a:r>
              <a:rPr lang="en-US" sz="2800" b="1" dirty="0" smtClean="0"/>
              <a:t>)</a:t>
            </a:r>
            <a:endParaRPr lang="ru-RU" sz="2800" b="1" dirty="0" smtClean="0"/>
          </a:p>
          <a:p>
            <a:pPr>
              <a:buFont typeface="Wingdings" charset="2"/>
              <a:buChar char="Ø"/>
            </a:pPr>
            <a:r>
              <a:rPr lang="ru-RU" sz="2800" b="1" dirty="0" smtClean="0"/>
              <a:t>Поддержка </a:t>
            </a:r>
            <a:r>
              <a:rPr lang="en-US" sz="2800" b="1" dirty="0" smtClean="0"/>
              <a:t>Rich Text</a:t>
            </a:r>
            <a:endParaRPr lang="en-US" sz="2800" b="1" dirty="0"/>
          </a:p>
          <a:p>
            <a:pPr>
              <a:buFont typeface="Wingdings" charset="2"/>
              <a:buChar char="Ø"/>
            </a:pPr>
            <a:r>
              <a:rPr lang="ru-RU" sz="2800" b="1" dirty="0" smtClean="0"/>
              <a:t>Использование </a:t>
            </a:r>
            <a:r>
              <a:rPr lang="en-US" sz="2800" b="1" dirty="0" smtClean="0"/>
              <a:t>Metal </a:t>
            </a:r>
            <a:r>
              <a:rPr lang="ru-RU" sz="2800" b="1" dirty="0" smtClean="0"/>
              <a:t>в </a:t>
            </a:r>
            <a:r>
              <a:rPr lang="en-US" sz="2800" b="1" dirty="0" smtClean="0"/>
              <a:t>iOS</a:t>
            </a:r>
            <a:r>
              <a:rPr lang="ru-RU" sz="2800" b="1" dirty="0" smtClean="0"/>
              <a:t> </a:t>
            </a:r>
            <a:r>
              <a:rPr lang="en-US" sz="2800" b="1" dirty="0" smtClean="0"/>
              <a:t>&amp; OSX (4.x)</a:t>
            </a:r>
          </a:p>
          <a:p>
            <a:pPr>
              <a:buFont typeface="Wingdings" charset="2"/>
              <a:buChar char="Ø"/>
            </a:pPr>
            <a:r>
              <a:rPr lang="ru-RU" sz="2800" b="1" dirty="0" smtClean="0"/>
              <a:t>Полноценная работа с </a:t>
            </a:r>
            <a:r>
              <a:rPr lang="en-US" sz="2800" b="1" dirty="0" smtClean="0"/>
              <a:t>DirectX (4.x)</a:t>
            </a:r>
          </a:p>
          <a:p>
            <a:pPr>
              <a:buFont typeface="Wingdings" charset="2"/>
              <a:buChar char="Ø"/>
            </a:pPr>
            <a:endParaRPr lang="en-US" sz="2800" b="1" dirty="0" smtClean="0"/>
          </a:p>
          <a:p>
            <a:pPr>
              <a:buFont typeface="Wingdings" charset="2"/>
              <a:buChar char="Ø"/>
            </a:pPr>
            <a:endParaRPr lang="ru-RU" sz="2800" b="1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66" y="4722811"/>
            <a:ext cx="1268331" cy="17606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25" y="524232"/>
            <a:ext cx="4989774" cy="633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>COCOS2d-X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934047" cy="3615267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/>
              <a:t>Язык: </a:t>
            </a:r>
            <a:r>
              <a:rPr lang="en-US" sz="2800" b="1" dirty="0" smtClean="0"/>
              <a:t>C++11</a:t>
            </a:r>
          </a:p>
          <a:p>
            <a:r>
              <a:rPr lang="ru-RU" sz="2800" b="1" dirty="0" smtClean="0"/>
              <a:t>Начало разработки: 10 Июля 2010</a:t>
            </a:r>
          </a:p>
          <a:p>
            <a:r>
              <a:rPr lang="ru-RU" sz="2800" b="1" dirty="0" smtClean="0"/>
              <a:t>Основатели: </a:t>
            </a:r>
            <a:r>
              <a:rPr lang="en-US" sz="2800" b="1" dirty="0" err="1"/>
              <a:t>Walzer</a:t>
            </a:r>
            <a:r>
              <a:rPr lang="en-US" sz="2800" b="1" dirty="0"/>
              <a:t> Wang, </a:t>
            </a:r>
            <a:r>
              <a:rPr lang="en-US" sz="2800" b="1" dirty="0" err="1"/>
              <a:t>Minggo</a:t>
            </a:r>
            <a:r>
              <a:rPr lang="en-US" sz="2800" b="1" dirty="0"/>
              <a:t> </a:t>
            </a:r>
            <a:r>
              <a:rPr lang="en-US" sz="2800" b="1" dirty="0" smtClean="0"/>
              <a:t>Zhang, </a:t>
            </a:r>
            <a:r>
              <a:rPr lang="en-US" sz="2800" b="1" dirty="0"/>
              <a:t>James </a:t>
            </a:r>
            <a:r>
              <a:rPr lang="en-US" sz="2800" b="1" dirty="0" smtClean="0"/>
              <a:t>Chen</a:t>
            </a:r>
          </a:p>
          <a:p>
            <a:r>
              <a:rPr lang="ru-RU" sz="2800" b="1" dirty="0" smtClean="0"/>
              <a:t>Текущая версия: 3.9</a:t>
            </a:r>
            <a:endParaRPr lang="en-US" sz="2800" b="1" dirty="0" smtClean="0"/>
          </a:p>
          <a:p>
            <a:r>
              <a:rPr lang="ru-RU" sz="2800" b="1" dirty="0" smtClean="0"/>
              <a:t>Используют более 4 000 разработчиков</a:t>
            </a:r>
          </a:p>
          <a:p>
            <a:r>
              <a:rPr lang="ru-RU" sz="2800" b="1" dirty="0" smtClean="0"/>
              <a:t>Более 100 000 000 установок игр на </a:t>
            </a:r>
            <a:r>
              <a:rPr lang="en-US" sz="2800" b="1" dirty="0" smtClean="0"/>
              <a:t>Cocos2d-x</a:t>
            </a:r>
            <a:endParaRPr lang="ru-RU" sz="2800" b="1" dirty="0" smtClean="0"/>
          </a:p>
          <a:p>
            <a:r>
              <a:rPr lang="ru-RU" sz="2800" b="1" dirty="0" smtClean="0"/>
              <a:t>Сайт: </a:t>
            </a:r>
            <a:r>
              <a:rPr lang="en-US" sz="2800" b="1" dirty="0" smtClean="0"/>
              <a:t>http://cocos2d-x.com</a:t>
            </a:r>
            <a:endParaRPr lang="ru-RU" sz="2800" b="1" dirty="0" smtClean="0"/>
          </a:p>
          <a:p>
            <a:endParaRPr lang="ru-RU" sz="2800" b="1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66" y="4722811"/>
            <a:ext cx="1268331" cy="17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нужен </a:t>
            </a:r>
            <a:r>
              <a:rPr lang="en-US" dirty="0" smtClean="0"/>
              <a:t>COCOS2D-X</a:t>
            </a:r>
            <a:endParaRPr lang="ru-RU" dirty="0"/>
          </a:p>
        </p:txBody>
      </p:sp>
      <p:sp>
        <p:nvSpPr>
          <p:cNvPr id="5" name="Вертикальный текст 4"/>
          <p:cNvSpPr>
            <a:spLocks noGrp="1"/>
          </p:cNvSpPr>
          <p:nvPr>
            <p:ph idx="1"/>
          </p:nvPr>
        </p:nvSpPr>
        <p:spPr>
          <a:xfrm>
            <a:off x="684211" y="685800"/>
            <a:ext cx="10916117" cy="361526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Разработка 2</a:t>
            </a:r>
            <a:r>
              <a:rPr lang="en-US" sz="3200" b="1" dirty="0" smtClean="0"/>
              <a:t>D </a:t>
            </a:r>
            <a:r>
              <a:rPr lang="ru-RU" sz="3200" b="1" dirty="0" smtClean="0"/>
              <a:t>игр</a:t>
            </a:r>
          </a:p>
          <a:p>
            <a:r>
              <a:rPr lang="ru-RU" sz="3200" b="1" dirty="0" smtClean="0"/>
              <a:t> Легкая система анимации</a:t>
            </a:r>
          </a:p>
          <a:p>
            <a:r>
              <a:rPr lang="ru-RU" sz="3200" b="1" dirty="0" smtClean="0"/>
              <a:t> Физические движки </a:t>
            </a:r>
            <a:r>
              <a:rPr lang="en-US" sz="3200" b="1" dirty="0" smtClean="0"/>
              <a:t>Box2D </a:t>
            </a:r>
            <a:r>
              <a:rPr lang="ru-RU" sz="3200" b="1" dirty="0" smtClean="0"/>
              <a:t>и </a:t>
            </a:r>
            <a:r>
              <a:rPr lang="en-US" sz="3200" b="1" dirty="0" smtClean="0"/>
              <a:t>Chipmunk</a:t>
            </a:r>
          </a:p>
          <a:p>
            <a:r>
              <a:rPr lang="ru-RU" sz="3200" b="1" dirty="0" smtClean="0"/>
              <a:t> Кросс</a:t>
            </a:r>
            <a:r>
              <a:rPr lang="en-US" sz="3200" b="1" dirty="0" smtClean="0"/>
              <a:t>-</a:t>
            </a:r>
            <a:r>
              <a:rPr lang="ru-RU" sz="3200" b="1" dirty="0" smtClean="0"/>
              <a:t>платформенные 2</a:t>
            </a:r>
            <a:r>
              <a:rPr lang="en-US" sz="3200" b="1" dirty="0" smtClean="0"/>
              <a:t>D </a:t>
            </a:r>
            <a:r>
              <a:rPr lang="ru-RU" sz="3200" b="1" dirty="0" smtClean="0"/>
              <a:t>игры на С++</a:t>
            </a:r>
            <a:endParaRPr lang="ru-RU" sz="3200" b="1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66" y="4722811"/>
            <a:ext cx="1268331" cy="17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Поддерживаемые платформы</a:t>
            </a:r>
            <a:endParaRPr lang="ru-RU" dirty="0"/>
          </a:p>
        </p:txBody>
      </p:sp>
      <p:sp>
        <p:nvSpPr>
          <p:cNvPr id="5" name="Вертикальный текст 4"/>
          <p:cNvSpPr>
            <a:spLocks noGrp="1"/>
          </p:cNvSpPr>
          <p:nvPr>
            <p:ph idx="1"/>
          </p:nvPr>
        </p:nvSpPr>
        <p:spPr>
          <a:xfrm>
            <a:off x="684211" y="685800"/>
            <a:ext cx="10916117" cy="3615267"/>
          </a:xfrm>
        </p:spPr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en-US" sz="3200" b="1" dirty="0" smtClean="0"/>
              <a:t>iOS</a:t>
            </a:r>
            <a:endParaRPr lang="ru-RU" sz="3200" b="1" dirty="0" smtClean="0"/>
          </a:p>
          <a:p>
            <a:r>
              <a:rPr lang="ru-RU" sz="3200" b="1" dirty="0" smtClean="0"/>
              <a:t> </a:t>
            </a:r>
            <a:r>
              <a:rPr lang="en-US" sz="3200" b="1" dirty="0" smtClean="0"/>
              <a:t>Android</a:t>
            </a:r>
            <a:endParaRPr lang="ru-RU" sz="3200" b="1" dirty="0" smtClean="0"/>
          </a:p>
          <a:p>
            <a:r>
              <a:rPr lang="en-US" sz="3200" b="1" dirty="0"/>
              <a:t> </a:t>
            </a:r>
            <a:r>
              <a:rPr lang="en-US" sz="3200" b="1" dirty="0" smtClean="0"/>
              <a:t>Windows Phone 8</a:t>
            </a:r>
            <a:endParaRPr lang="ru-RU" sz="3200" b="1" dirty="0" smtClean="0"/>
          </a:p>
          <a:p>
            <a:r>
              <a:rPr lang="ru-RU" sz="3200" b="1" dirty="0" smtClean="0"/>
              <a:t> </a:t>
            </a:r>
            <a:r>
              <a:rPr lang="en-US" sz="3200" b="1" dirty="0" smtClean="0"/>
              <a:t>Windows 7</a:t>
            </a:r>
          </a:p>
          <a:p>
            <a:r>
              <a:rPr lang="ru-RU" sz="3200" b="1" dirty="0" smtClean="0"/>
              <a:t> </a:t>
            </a:r>
            <a:r>
              <a:rPr lang="en-US" sz="3200" b="1" dirty="0" smtClean="0"/>
              <a:t>Linux</a:t>
            </a:r>
          </a:p>
          <a:p>
            <a:r>
              <a:rPr lang="en-US" sz="3200" b="1" dirty="0" smtClean="0"/>
              <a:t> OSX</a:t>
            </a:r>
            <a:endParaRPr lang="ru-RU" sz="3200" b="1" dirty="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66" y="4722811"/>
            <a:ext cx="1268331" cy="1760665"/>
          </a:xfrm>
          <a:prstGeom prst="rect">
            <a:avLst/>
          </a:prstGeom>
        </p:spPr>
      </p:pic>
      <p:pic>
        <p:nvPicPr>
          <p:cNvPr id="3074" name="Picture 2" descr="http://www.creepingtoad.org.uk/assets/img/img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73" y="1152261"/>
            <a:ext cx="4631593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100" y="4976940"/>
            <a:ext cx="8534400" cy="1507067"/>
          </a:xfrm>
        </p:spPr>
        <p:txBody>
          <a:bodyPr/>
          <a:lstStyle/>
          <a:p>
            <a:r>
              <a:rPr lang="ru-RU" dirty="0" smtClean="0"/>
              <a:t>КТО ИСПОЛЬЗУЕТ </a:t>
            </a:r>
            <a:r>
              <a:rPr lang="en-US" dirty="0" smtClean="0"/>
              <a:t>COCOS2d-X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308289"/>
            <a:ext cx="1896655" cy="189665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2631141"/>
            <a:ext cx="1896655" cy="189665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7130" y="308289"/>
            <a:ext cx="1896655" cy="189665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7130" y="2631141"/>
            <a:ext cx="1896655" cy="189665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0048" y="308289"/>
            <a:ext cx="1896655" cy="18966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7130" y="4505883"/>
            <a:ext cx="232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Geometry Dash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079" y="2135097"/>
            <a:ext cx="135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Badland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978" y="4527796"/>
            <a:ext cx="219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Big Fish Casino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6324" y="2204944"/>
            <a:ext cx="229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Angry Bird Fight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9257" y="2199463"/>
            <a:ext cx="207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Clash of Kings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746" y="2614375"/>
            <a:ext cx="1872957" cy="18729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01896" y="4493135"/>
            <a:ext cx="172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Lost Bubble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66" y="4722811"/>
            <a:ext cx="1268331" cy="17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РАЗВИВАЕТ </a:t>
            </a:r>
            <a:r>
              <a:rPr lang="en-US" dirty="0" smtClean="0"/>
              <a:t>COCOS2D-X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60" y="843662"/>
            <a:ext cx="2797081" cy="945493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240" y="2534303"/>
            <a:ext cx="3890682" cy="2188508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33" y="494318"/>
            <a:ext cx="2543947" cy="168536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83" y="494318"/>
            <a:ext cx="4177845" cy="1536793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585602"/>
            <a:ext cx="3121152" cy="1755648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46" y="2401421"/>
            <a:ext cx="2085911" cy="2085911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66" y="4722811"/>
            <a:ext cx="1268331" cy="17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2" y="394446"/>
            <a:ext cx="11050010" cy="597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Модули </a:t>
            </a:r>
            <a:r>
              <a:rPr lang="en-US" dirty="0" smtClean="0"/>
              <a:t>cocos2d-x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067" y="406400"/>
            <a:ext cx="11954934" cy="4219388"/>
          </a:xfrm>
        </p:spPr>
        <p:txBody>
          <a:bodyPr numCol="2">
            <a:noAutofit/>
          </a:bodyPr>
          <a:lstStyle/>
          <a:p>
            <a:r>
              <a:rPr lang="ru-RU" sz="2800" b="1" dirty="0" smtClean="0"/>
              <a:t>Графика и анимация</a:t>
            </a:r>
          </a:p>
          <a:p>
            <a:r>
              <a:rPr lang="ru-RU" sz="2800" b="1" dirty="0" smtClean="0"/>
              <a:t>Звук</a:t>
            </a:r>
          </a:p>
          <a:p>
            <a:r>
              <a:rPr lang="ru-RU" sz="2800" b="1" dirty="0" smtClean="0"/>
              <a:t>Пользовательский интерфейс</a:t>
            </a:r>
          </a:p>
          <a:p>
            <a:r>
              <a:rPr lang="ru-RU" sz="2800" b="1" dirty="0" smtClean="0"/>
              <a:t>Сеть</a:t>
            </a:r>
            <a:endParaRPr lang="en-US" sz="2800" b="1" dirty="0" smtClean="0"/>
          </a:p>
          <a:p>
            <a:r>
              <a:rPr lang="ru-RU" sz="2800" b="1" dirty="0" smtClean="0"/>
              <a:t>Система событий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66" y="4722811"/>
            <a:ext cx="1268331" cy="1760665"/>
          </a:xfrm>
          <a:prstGeom prst="rect">
            <a:avLst/>
          </a:prstGeom>
        </p:spPr>
      </p:pic>
      <p:pic>
        <p:nvPicPr>
          <p:cNvPr id="2050" name="Picture 2" descr="http://www.ua.all.biz/img/ua/catalog/220795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98" y="2370665"/>
            <a:ext cx="3863868" cy="253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6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66" y="4722811"/>
            <a:ext cx="1268331" cy="176066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33" y="344433"/>
            <a:ext cx="7143454" cy="4859790"/>
          </a:xfrm>
          <a:prstGeom prst="rect">
            <a:avLst/>
          </a:prstGeom>
          <a:effectLst>
            <a:glow rad="457200">
              <a:schemeClr val="tx1">
                <a:alpha val="79000"/>
              </a:schemeClr>
            </a:glo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4267" y="4976409"/>
            <a:ext cx="7145866" cy="1507067"/>
          </a:xfrm>
        </p:spPr>
        <p:txBody>
          <a:bodyPr/>
          <a:lstStyle/>
          <a:p>
            <a:r>
              <a:rPr lang="en-US" dirty="0" smtClean="0"/>
              <a:t>NODE</a:t>
            </a:r>
            <a:r>
              <a:rPr lang="en-US" dirty="0"/>
              <a:t>S</a:t>
            </a:r>
            <a:r>
              <a:rPr lang="ru-RU" dirty="0" smtClean="0"/>
              <a:t>, ОНИ ПОВСЮДУ</a:t>
            </a:r>
            <a:r>
              <a:rPr lang="en-US" dirty="0" smtClean="0"/>
              <a:t>…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1995"/>
            <a:ext cx="4605867" cy="370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рез">
  <a:themeElements>
    <a:clrScheme name="Срез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ре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ре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287</TotalTime>
  <Words>226</Words>
  <Application>Microsoft Macintosh PowerPoint</Application>
  <PresentationFormat>Широкоэкранный</PresentationFormat>
  <Paragraphs>82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Century Gothic</vt:lpstr>
      <vt:lpstr>Wingdings</vt:lpstr>
      <vt:lpstr>Wingdings 3</vt:lpstr>
      <vt:lpstr>Срез</vt:lpstr>
      <vt:lpstr>Cocos2d-x  БОЛЬШЕ,  чем вы думали   Брайлян Олег  www.linkedin.com/in/oleg-brailean-a4320968</vt:lpstr>
      <vt:lpstr>Что такое COCOS2d-X</vt:lpstr>
      <vt:lpstr>Зачем нужен COCOS2D-X</vt:lpstr>
      <vt:lpstr>Поддерживаемые платформы</vt:lpstr>
      <vt:lpstr>КТО ИСПОЛЬЗУЕТ COCOS2d-X</vt:lpstr>
      <vt:lpstr>КТО РАЗВИВАЕТ COCOS2D-X</vt:lpstr>
      <vt:lpstr>Презентация PowerPoint</vt:lpstr>
      <vt:lpstr>Модули cocos2d-x</vt:lpstr>
      <vt:lpstr>NODES, ОНИ ПОВСЮДУ…</vt:lpstr>
      <vt:lpstr>Графика и анимация</vt:lpstr>
      <vt:lpstr>РАСШИРЕНИЯ SDKBOX: УНИВЕРСАЛЬНЫЕ</vt:lpstr>
      <vt:lpstr>РАСШИРЕНИЯ SDKBOX: АНАЛИТИКА</vt:lpstr>
      <vt:lpstr>РАСШИРЕНИЯ SDKBOX: РЕКЛАМА</vt:lpstr>
      <vt:lpstr>РАСШИРЕНИЯ SDKBOX: СОЦ. сети</vt:lpstr>
      <vt:lpstr>Планы развития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Cocos2d-x  проще чем вы думали </dc:title>
  <dc:creator>Пользователь Microsoft Office</dc:creator>
  <cp:lastModifiedBy>Пользователь Microsoft Office</cp:lastModifiedBy>
  <cp:revision>30</cp:revision>
  <dcterms:created xsi:type="dcterms:W3CDTF">2015-11-20T05:52:19Z</dcterms:created>
  <dcterms:modified xsi:type="dcterms:W3CDTF">2015-11-24T13:49:25Z</dcterms:modified>
</cp:coreProperties>
</file>